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0" r:id="rId5"/>
    <p:sldId id="257" r:id="rId6"/>
    <p:sldId id="272" r:id="rId7"/>
    <p:sldId id="259" r:id="rId8"/>
    <p:sldId id="269" r:id="rId9"/>
    <p:sldId id="277" r:id="rId10"/>
    <p:sldId id="278" r:id="rId11"/>
    <p:sldId id="258" r:id="rId12"/>
    <p:sldId id="261" r:id="rId13"/>
    <p:sldId id="273" r:id="rId14"/>
    <p:sldId id="262" r:id="rId15"/>
    <p:sldId id="275" r:id="rId16"/>
    <p:sldId id="263" r:id="rId17"/>
    <p:sldId id="274" r:id="rId18"/>
    <p:sldId id="282" r:id="rId19"/>
    <p:sldId id="264" r:id="rId20"/>
    <p:sldId id="265" r:id="rId21"/>
    <p:sldId id="283" r:id="rId22"/>
    <p:sldId id="284" r:id="rId23"/>
    <p:sldId id="266" r:id="rId24"/>
    <p:sldId id="267" r:id="rId25"/>
    <p:sldId id="268" r:id="rId26"/>
    <p:sldId id="280" r:id="rId27"/>
    <p:sldId id="281" r:id="rId28"/>
    <p:sldId id="279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98F2FE2D-A9DB-42C0-9A30-791148B98D1F}"/>
    <pc:docChg chg="modSld">
      <pc:chgData name="Danny Young" userId="cb0f4ce2-eb4f-479e-8e8f-3beb257e632f" providerId="ADAL" clId="{98F2FE2D-A9DB-42C0-9A30-791148B98D1F}" dt="2021-12-15T22:48:53.292" v="1" actId="14100"/>
      <pc:docMkLst>
        <pc:docMk/>
      </pc:docMkLst>
      <pc:sldChg chg="modSp">
        <pc:chgData name="Danny Young" userId="cb0f4ce2-eb4f-479e-8e8f-3beb257e632f" providerId="ADAL" clId="{98F2FE2D-A9DB-42C0-9A30-791148B98D1F}" dt="2021-12-15T22:48:53.292" v="1" actId="14100"/>
        <pc:sldMkLst>
          <pc:docMk/>
          <pc:sldMk cId="1467395142" sldId="258"/>
        </pc:sldMkLst>
        <pc:picChg chg="mod">
          <ac:chgData name="Danny Young" userId="cb0f4ce2-eb4f-479e-8e8f-3beb257e632f" providerId="ADAL" clId="{98F2FE2D-A9DB-42C0-9A30-791148B98D1F}" dt="2021-12-15T22:48:53.292" v="1" actId="14100"/>
          <ac:picMkLst>
            <pc:docMk/>
            <pc:sldMk cId="1467395142" sldId="258"/>
            <ac:picMk id="5" creationId="{69651471-708E-4F41-80D3-697A34D189B3}"/>
          </ac:picMkLst>
        </pc:picChg>
      </pc:sldChg>
      <pc:sldChg chg="modSp">
        <pc:chgData name="Danny Young" userId="cb0f4ce2-eb4f-479e-8e8f-3beb257e632f" providerId="ADAL" clId="{98F2FE2D-A9DB-42C0-9A30-791148B98D1F}" dt="2021-12-15T22:43:53.276" v="0" actId="14100"/>
        <pc:sldMkLst>
          <pc:docMk/>
          <pc:sldMk cId="2246718522" sldId="277"/>
        </pc:sldMkLst>
        <pc:picChg chg="mod">
          <ac:chgData name="Danny Young" userId="cb0f4ce2-eb4f-479e-8e8f-3beb257e632f" providerId="ADAL" clId="{98F2FE2D-A9DB-42C0-9A30-791148B98D1F}" dt="2021-12-15T22:43:53.276" v="0" actId="14100"/>
          <ac:picMkLst>
            <pc:docMk/>
            <pc:sldMk cId="2246718522" sldId="277"/>
            <ac:picMk id="5" creationId="{D4CD59B5-2B72-449D-B5BB-579C5641B7CA}"/>
          </ac:picMkLst>
        </pc:picChg>
      </pc:sldChg>
    </pc:docChg>
  </pc:docChgLst>
  <pc:docChgLst>
    <pc:chgData name="Danny Young" userId="cb0f4ce2-eb4f-479e-8e8f-3beb257e632f" providerId="ADAL" clId="{82CEF3D5-0D28-419F-82EC-704810F43852}"/>
    <pc:docChg chg="custSel addSld modSld">
      <pc:chgData name="Danny Young" userId="cb0f4ce2-eb4f-479e-8e8f-3beb257e632f" providerId="ADAL" clId="{82CEF3D5-0D28-419F-82EC-704810F43852}" dt="2021-12-13T06:47:39.083" v="203" actId="478"/>
      <pc:docMkLst>
        <pc:docMk/>
      </pc:docMkLst>
      <pc:sldChg chg="modSp mod">
        <pc:chgData name="Danny Young" userId="cb0f4ce2-eb4f-479e-8e8f-3beb257e632f" providerId="ADAL" clId="{82CEF3D5-0D28-419F-82EC-704810F43852}" dt="2021-12-13T06:35:17.177" v="166" actId="20577"/>
        <pc:sldMkLst>
          <pc:docMk/>
          <pc:sldMk cId="1581786469" sldId="256"/>
        </pc:sldMkLst>
        <pc:spChg chg="mod">
          <ac:chgData name="Danny Young" userId="cb0f4ce2-eb4f-479e-8e8f-3beb257e632f" providerId="ADAL" clId="{82CEF3D5-0D28-419F-82EC-704810F43852}" dt="2021-12-13T06:35:17.177" v="166" actId="20577"/>
          <ac:spMkLst>
            <pc:docMk/>
            <pc:sldMk cId="1581786469" sldId="256"/>
            <ac:spMk id="3" creationId="{894BF8EC-916A-4893-ACF0-74FF79D8BB09}"/>
          </ac:spMkLst>
        </pc:spChg>
      </pc:sldChg>
      <pc:sldChg chg="addSp delSp modSp mod">
        <pc:chgData name="Danny Young" userId="cb0f4ce2-eb4f-479e-8e8f-3beb257e632f" providerId="ADAL" clId="{82CEF3D5-0D28-419F-82EC-704810F43852}" dt="2021-12-13T06:25:44.384" v="13" actId="14100"/>
        <pc:sldMkLst>
          <pc:docMk/>
          <pc:sldMk cId="3751341029" sldId="266"/>
        </pc:sldMkLst>
        <pc:spChg chg="del">
          <ac:chgData name="Danny Young" userId="cb0f4ce2-eb4f-479e-8e8f-3beb257e632f" providerId="ADAL" clId="{82CEF3D5-0D28-419F-82EC-704810F43852}" dt="2021-12-13T06:25:39.170" v="11" actId="478"/>
          <ac:spMkLst>
            <pc:docMk/>
            <pc:sldMk cId="3751341029" sldId="266"/>
            <ac:spMk id="2" creationId="{AD59FEAD-4609-4017-BBE6-A79B465A1908}"/>
          </ac:spMkLst>
        </pc:spChg>
        <pc:spChg chg="del">
          <ac:chgData name="Danny Young" userId="cb0f4ce2-eb4f-479e-8e8f-3beb257e632f" providerId="ADAL" clId="{82CEF3D5-0D28-419F-82EC-704810F43852}" dt="2021-12-13T06:25:39.170" v="11" actId="478"/>
          <ac:spMkLst>
            <pc:docMk/>
            <pc:sldMk cId="3751341029" sldId="266"/>
            <ac:spMk id="3" creationId="{622C41E1-2EDC-4B65-B848-C7D6E2AC4041}"/>
          </ac:spMkLst>
        </pc:spChg>
        <pc:picChg chg="add mod">
          <ac:chgData name="Danny Young" userId="cb0f4ce2-eb4f-479e-8e8f-3beb257e632f" providerId="ADAL" clId="{82CEF3D5-0D28-419F-82EC-704810F43852}" dt="2021-12-13T06:25:44.384" v="13" actId="14100"/>
          <ac:picMkLst>
            <pc:docMk/>
            <pc:sldMk cId="3751341029" sldId="266"/>
            <ac:picMk id="5" creationId="{E94297CD-D0BF-4F55-A5A8-7943B527A321}"/>
          </ac:picMkLst>
        </pc:picChg>
      </pc:sldChg>
      <pc:sldChg chg="addSp delSp modSp mod">
        <pc:chgData name="Danny Young" userId="cb0f4ce2-eb4f-479e-8e8f-3beb257e632f" providerId="ADAL" clId="{82CEF3D5-0D28-419F-82EC-704810F43852}" dt="2021-12-13T06:27:20.724" v="17" actId="14100"/>
        <pc:sldMkLst>
          <pc:docMk/>
          <pc:sldMk cId="570953734" sldId="267"/>
        </pc:sldMkLst>
        <pc:spChg chg="del">
          <ac:chgData name="Danny Young" userId="cb0f4ce2-eb4f-479e-8e8f-3beb257e632f" providerId="ADAL" clId="{82CEF3D5-0D28-419F-82EC-704810F43852}" dt="2021-12-13T06:27:17.329" v="16" actId="478"/>
          <ac:spMkLst>
            <pc:docMk/>
            <pc:sldMk cId="570953734" sldId="267"/>
            <ac:spMk id="2" creationId="{4C204E1E-6610-4943-85E2-F62A1D6AB210}"/>
          </ac:spMkLst>
        </pc:spChg>
        <pc:spChg chg="del">
          <ac:chgData name="Danny Young" userId="cb0f4ce2-eb4f-479e-8e8f-3beb257e632f" providerId="ADAL" clId="{82CEF3D5-0D28-419F-82EC-704810F43852}" dt="2021-12-13T06:27:17.329" v="16" actId="478"/>
          <ac:spMkLst>
            <pc:docMk/>
            <pc:sldMk cId="570953734" sldId="267"/>
            <ac:spMk id="3" creationId="{A757AF4C-A317-4FD0-9EAC-106D04E4106E}"/>
          </ac:spMkLst>
        </pc:spChg>
        <pc:picChg chg="add mod">
          <ac:chgData name="Danny Young" userId="cb0f4ce2-eb4f-479e-8e8f-3beb257e632f" providerId="ADAL" clId="{82CEF3D5-0D28-419F-82EC-704810F43852}" dt="2021-12-13T06:27:20.724" v="17" actId="14100"/>
          <ac:picMkLst>
            <pc:docMk/>
            <pc:sldMk cId="570953734" sldId="267"/>
            <ac:picMk id="5" creationId="{9A112648-0996-4822-9714-74F715ADE49F}"/>
          </ac:picMkLst>
        </pc:picChg>
      </pc:sldChg>
      <pc:sldChg chg="addSp delSp modSp mod">
        <pc:chgData name="Danny Young" userId="cb0f4ce2-eb4f-479e-8e8f-3beb257e632f" providerId="ADAL" clId="{82CEF3D5-0D28-419F-82EC-704810F43852}" dt="2021-12-13T06:28:36.634" v="21" actId="14100"/>
        <pc:sldMkLst>
          <pc:docMk/>
          <pc:sldMk cId="31227245" sldId="268"/>
        </pc:sldMkLst>
        <pc:spChg chg="del">
          <ac:chgData name="Danny Young" userId="cb0f4ce2-eb4f-479e-8e8f-3beb257e632f" providerId="ADAL" clId="{82CEF3D5-0D28-419F-82EC-704810F43852}" dt="2021-12-13T06:28:32.638" v="20" actId="478"/>
          <ac:spMkLst>
            <pc:docMk/>
            <pc:sldMk cId="31227245" sldId="268"/>
            <ac:spMk id="2" creationId="{75C0C32D-40A6-469E-9A64-3B1218F25DFB}"/>
          </ac:spMkLst>
        </pc:spChg>
        <pc:spChg chg="del">
          <ac:chgData name="Danny Young" userId="cb0f4ce2-eb4f-479e-8e8f-3beb257e632f" providerId="ADAL" clId="{82CEF3D5-0D28-419F-82EC-704810F43852}" dt="2021-12-13T06:28:32.638" v="20" actId="478"/>
          <ac:spMkLst>
            <pc:docMk/>
            <pc:sldMk cId="31227245" sldId="268"/>
            <ac:spMk id="3" creationId="{F3C870C8-5E1A-4826-9EF7-72A30725C218}"/>
          </ac:spMkLst>
        </pc:spChg>
        <pc:picChg chg="add mod">
          <ac:chgData name="Danny Young" userId="cb0f4ce2-eb4f-479e-8e8f-3beb257e632f" providerId="ADAL" clId="{82CEF3D5-0D28-419F-82EC-704810F43852}" dt="2021-12-13T06:28:36.634" v="21" actId="14100"/>
          <ac:picMkLst>
            <pc:docMk/>
            <pc:sldMk cId="31227245" sldId="268"/>
            <ac:picMk id="5" creationId="{B20A0A69-16AE-4D47-BD88-234B21E9FBE4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24:02.761" v="3" actId="478"/>
        <pc:sldMkLst>
          <pc:docMk/>
          <pc:sldMk cId="2702494661" sldId="274"/>
        </pc:sldMkLst>
        <pc:spChg chg="del">
          <ac:chgData name="Danny Young" userId="cb0f4ce2-eb4f-479e-8e8f-3beb257e632f" providerId="ADAL" clId="{82CEF3D5-0D28-419F-82EC-704810F43852}" dt="2021-12-13T06:24:02.761" v="3" actId="478"/>
          <ac:spMkLst>
            <pc:docMk/>
            <pc:sldMk cId="2702494661" sldId="274"/>
            <ac:spMk id="2" creationId="{57B927AC-08CC-4AC3-BB41-8C63B118975B}"/>
          </ac:spMkLst>
        </pc:spChg>
        <pc:spChg chg="del">
          <ac:chgData name="Danny Young" userId="cb0f4ce2-eb4f-479e-8e8f-3beb257e632f" providerId="ADAL" clId="{82CEF3D5-0D28-419F-82EC-704810F43852}" dt="2021-12-13T06:24:02.761" v="3" actId="478"/>
          <ac:spMkLst>
            <pc:docMk/>
            <pc:sldMk cId="2702494661" sldId="274"/>
            <ac:spMk id="3" creationId="{C770CBAE-5B57-404B-B99D-2E61D48F0F1E}"/>
          </ac:spMkLst>
        </pc:spChg>
        <pc:picChg chg="add mod">
          <ac:chgData name="Danny Young" userId="cb0f4ce2-eb4f-479e-8e8f-3beb257e632f" providerId="ADAL" clId="{82CEF3D5-0D28-419F-82EC-704810F43852}" dt="2021-12-13T06:24:00.804" v="2" actId="1076"/>
          <ac:picMkLst>
            <pc:docMk/>
            <pc:sldMk cId="2702494661" sldId="274"/>
            <ac:picMk id="5" creationId="{0C61C419-27E3-45EB-AABF-44536404BAF6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24:45.908" v="8" actId="478"/>
        <pc:sldMkLst>
          <pc:docMk/>
          <pc:sldMk cId="2583883621" sldId="275"/>
        </pc:sldMkLst>
        <pc:spChg chg="del">
          <ac:chgData name="Danny Young" userId="cb0f4ce2-eb4f-479e-8e8f-3beb257e632f" providerId="ADAL" clId="{82CEF3D5-0D28-419F-82EC-704810F43852}" dt="2021-12-13T06:24:45.908" v="8" actId="478"/>
          <ac:spMkLst>
            <pc:docMk/>
            <pc:sldMk cId="2583883621" sldId="275"/>
            <ac:spMk id="3" creationId="{14465CA4-8FE9-41DD-BF05-4ED5C312178C}"/>
          </ac:spMkLst>
        </pc:spChg>
        <pc:picChg chg="add mod">
          <ac:chgData name="Danny Young" userId="cb0f4ce2-eb4f-479e-8e8f-3beb257e632f" providerId="ADAL" clId="{82CEF3D5-0D28-419F-82EC-704810F43852}" dt="2021-12-13T06:24:43.317" v="7" actId="14100"/>
          <ac:picMkLst>
            <pc:docMk/>
            <pc:sldMk cId="2583883621" sldId="275"/>
            <ac:picMk id="5" creationId="{55612B8F-288A-424C-9BC3-2857A92B59E0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29:42.852" v="26" actId="14100"/>
        <pc:sldMkLst>
          <pc:docMk/>
          <pc:sldMk cId="1313983196" sldId="276"/>
        </pc:sldMkLst>
        <pc:spChg chg="del">
          <ac:chgData name="Danny Young" userId="cb0f4ce2-eb4f-479e-8e8f-3beb257e632f" providerId="ADAL" clId="{82CEF3D5-0D28-419F-82EC-704810F43852}" dt="2021-12-13T06:29:40.221" v="25" actId="478"/>
          <ac:spMkLst>
            <pc:docMk/>
            <pc:sldMk cId="1313983196" sldId="276"/>
            <ac:spMk id="2" creationId="{A3546C2B-4A52-4E2D-BFF9-7A95DF7204D8}"/>
          </ac:spMkLst>
        </pc:spChg>
        <pc:spChg chg="del">
          <ac:chgData name="Danny Young" userId="cb0f4ce2-eb4f-479e-8e8f-3beb257e632f" providerId="ADAL" clId="{82CEF3D5-0D28-419F-82EC-704810F43852}" dt="2021-12-13T06:29:40.221" v="25" actId="478"/>
          <ac:spMkLst>
            <pc:docMk/>
            <pc:sldMk cId="1313983196" sldId="276"/>
            <ac:spMk id="3" creationId="{B3C13E8B-97CC-45CA-817B-5F8972641190}"/>
          </ac:spMkLst>
        </pc:spChg>
        <pc:picChg chg="add mod">
          <ac:chgData name="Danny Young" userId="cb0f4ce2-eb4f-479e-8e8f-3beb257e632f" providerId="ADAL" clId="{82CEF3D5-0D28-419F-82EC-704810F43852}" dt="2021-12-13T06:29:42.852" v="26" actId="14100"/>
          <ac:picMkLst>
            <pc:docMk/>
            <pc:sldMk cId="1313983196" sldId="276"/>
            <ac:picMk id="5" creationId="{7CCA11B3-2EB2-4C76-8A8B-D880EE4A071A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0:28.833" v="31" actId="14100"/>
        <pc:sldMkLst>
          <pc:docMk/>
          <pc:sldMk cId="2246718522" sldId="277"/>
        </pc:sldMkLst>
        <pc:spChg chg="del">
          <ac:chgData name="Danny Young" userId="cb0f4ce2-eb4f-479e-8e8f-3beb257e632f" providerId="ADAL" clId="{82CEF3D5-0D28-419F-82EC-704810F43852}" dt="2021-12-13T06:30:25.850" v="30" actId="478"/>
          <ac:spMkLst>
            <pc:docMk/>
            <pc:sldMk cId="2246718522" sldId="277"/>
            <ac:spMk id="2" creationId="{2AFDB4B0-F62A-4F2B-BE90-997778A5BD6D}"/>
          </ac:spMkLst>
        </pc:spChg>
        <pc:spChg chg="del">
          <ac:chgData name="Danny Young" userId="cb0f4ce2-eb4f-479e-8e8f-3beb257e632f" providerId="ADAL" clId="{82CEF3D5-0D28-419F-82EC-704810F43852}" dt="2021-12-13T06:30:25.850" v="30" actId="478"/>
          <ac:spMkLst>
            <pc:docMk/>
            <pc:sldMk cId="2246718522" sldId="277"/>
            <ac:spMk id="3" creationId="{6216C2BA-3316-4C84-9D91-448C29A2AF15}"/>
          </ac:spMkLst>
        </pc:spChg>
        <pc:picChg chg="add mod">
          <ac:chgData name="Danny Young" userId="cb0f4ce2-eb4f-479e-8e8f-3beb257e632f" providerId="ADAL" clId="{82CEF3D5-0D28-419F-82EC-704810F43852}" dt="2021-12-13T06:30:28.833" v="31" actId="14100"/>
          <ac:picMkLst>
            <pc:docMk/>
            <pc:sldMk cId="2246718522" sldId="277"/>
            <ac:picMk id="5" creationId="{D4CD59B5-2B72-449D-B5BB-579C5641B7CA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2:13.180" v="36" actId="14100"/>
        <pc:sldMkLst>
          <pc:docMk/>
          <pc:sldMk cId="1315209898" sldId="278"/>
        </pc:sldMkLst>
        <pc:spChg chg="del">
          <ac:chgData name="Danny Young" userId="cb0f4ce2-eb4f-479e-8e8f-3beb257e632f" providerId="ADAL" clId="{82CEF3D5-0D28-419F-82EC-704810F43852}" dt="2021-12-13T06:32:10.477" v="35" actId="478"/>
          <ac:spMkLst>
            <pc:docMk/>
            <pc:sldMk cId="1315209898" sldId="278"/>
            <ac:spMk id="2" creationId="{4104CEB5-0351-4BC4-A267-3BF9B3D0C44B}"/>
          </ac:spMkLst>
        </pc:spChg>
        <pc:spChg chg="del">
          <ac:chgData name="Danny Young" userId="cb0f4ce2-eb4f-479e-8e8f-3beb257e632f" providerId="ADAL" clId="{82CEF3D5-0D28-419F-82EC-704810F43852}" dt="2021-12-13T06:32:10.477" v="35" actId="478"/>
          <ac:spMkLst>
            <pc:docMk/>
            <pc:sldMk cId="1315209898" sldId="278"/>
            <ac:spMk id="3" creationId="{4D625AE8-A4A0-4F83-838E-9BD8B1EFBA31}"/>
          </ac:spMkLst>
        </pc:spChg>
        <pc:picChg chg="add mod">
          <ac:chgData name="Danny Young" userId="cb0f4ce2-eb4f-479e-8e8f-3beb257e632f" providerId="ADAL" clId="{82CEF3D5-0D28-419F-82EC-704810F43852}" dt="2021-12-13T06:32:13.180" v="36" actId="14100"/>
          <ac:picMkLst>
            <pc:docMk/>
            <pc:sldMk cId="1315209898" sldId="278"/>
            <ac:picMk id="5" creationId="{1D2913D6-7B8A-47D7-B58C-BFB33A204D67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4:39.897" v="41" actId="14100"/>
        <pc:sldMkLst>
          <pc:docMk/>
          <pc:sldMk cId="3969014205" sldId="279"/>
        </pc:sldMkLst>
        <pc:spChg chg="del">
          <ac:chgData name="Danny Young" userId="cb0f4ce2-eb4f-479e-8e8f-3beb257e632f" providerId="ADAL" clId="{82CEF3D5-0D28-419F-82EC-704810F43852}" dt="2021-12-13T06:34:36.767" v="40" actId="478"/>
          <ac:spMkLst>
            <pc:docMk/>
            <pc:sldMk cId="3969014205" sldId="279"/>
            <ac:spMk id="2" creationId="{87DF07FE-5357-4817-B851-8A3DEDAA08D8}"/>
          </ac:spMkLst>
        </pc:spChg>
        <pc:spChg chg="del">
          <ac:chgData name="Danny Young" userId="cb0f4ce2-eb4f-479e-8e8f-3beb257e632f" providerId="ADAL" clId="{82CEF3D5-0D28-419F-82EC-704810F43852}" dt="2021-12-13T06:34:36.767" v="40" actId="478"/>
          <ac:spMkLst>
            <pc:docMk/>
            <pc:sldMk cId="3969014205" sldId="279"/>
            <ac:spMk id="3" creationId="{6C31DED5-DA0A-403F-B72C-DA26DAB5E285}"/>
          </ac:spMkLst>
        </pc:spChg>
        <pc:picChg chg="add mod">
          <ac:chgData name="Danny Young" userId="cb0f4ce2-eb4f-479e-8e8f-3beb257e632f" providerId="ADAL" clId="{82CEF3D5-0D28-419F-82EC-704810F43852}" dt="2021-12-13T06:34:39.897" v="41" actId="14100"/>
          <ac:picMkLst>
            <pc:docMk/>
            <pc:sldMk cId="3969014205" sldId="279"/>
            <ac:picMk id="5" creationId="{34229932-8E22-4EC4-99A1-B8C330D714E1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7:36.717" v="184" actId="1076"/>
        <pc:sldMkLst>
          <pc:docMk/>
          <pc:sldMk cId="2144334843" sldId="280"/>
        </pc:sldMkLst>
        <pc:spChg chg="del">
          <ac:chgData name="Danny Young" userId="cb0f4ce2-eb4f-479e-8e8f-3beb257e632f" providerId="ADAL" clId="{82CEF3D5-0D28-419F-82EC-704810F43852}" dt="2021-12-13T06:37:13.650" v="178" actId="478"/>
          <ac:spMkLst>
            <pc:docMk/>
            <pc:sldMk cId="2144334843" sldId="280"/>
            <ac:spMk id="2" creationId="{CB1BE9A6-10B4-403B-AAAC-E9DB02EAC740}"/>
          </ac:spMkLst>
        </pc:spChg>
        <pc:spChg chg="del">
          <ac:chgData name="Danny Young" userId="cb0f4ce2-eb4f-479e-8e8f-3beb257e632f" providerId="ADAL" clId="{82CEF3D5-0D28-419F-82EC-704810F43852}" dt="2021-12-13T06:37:13.650" v="178" actId="478"/>
          <ac:spMkLst>
            <pc:docMk/>
            <pc:sldMk cId="2144334843" sldId="280"/>
            <ac:spMk id="3" creationId="{70C62BD0-D783-4A5C-B963-9BAB1E3CD07D}"/>
          </ac:spMkLst>
        </pc:spChg>
        <pc:picChg chg="add mod">
          <ac:chgData name="Danny Young" userId="cb0f4ce2-eb4f-479e-8e8f-3beb257e632f" providerId="ADAL" clId="{82CEF3D5-0D28-419F-82EC-704810F43852}" dt="2021-12-13T06:37:19.195" v="180" actId="14100"/>
          <ac:picMkLst>
            <pc:docMk/>
            <pc:sldMk cId="2144334843" sldId="280"/>
            <ac:picMk id="5" creationId="{752798A6-EAFD-44CF-9AFF-D2B1702D7131}"/>
          </ac:picMkLst>
        </pc:picChg>
        <pc:picChg chg="add mod">
          <ac:chgData name="Danny Young" userId="cb0f4ce2-eb4f-479e-8e8f-3beb257e632f" providerId="ADAL" clId="{82CEF3D5-0D28-419F-82EC-704810F43852}" dt="2021-12-13T06:37:36.717" v="184" actId="1076"/>
          <ac:picMkLst>
            <pc:docMk/>
            <pc:sldMk cId="2144334843" sldId="280"/>
            <ac:picMk id="7" creationId="{87EAAC4A-4315-4494-9272-FACF7FA046D1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6:58.619" v="176" actId="1076"/>
        <pc:sldMkLst>
          <pc:docMk/>
          <pc:sldMk cId="1602495586" sldId="281"/>
        </pc:sldMkLst>
        <pc:spChg chg="del">
          <ac:chgData name="Danny Young" userId="cb0f4ce2-eb4f-479e-8e8f-3beb257e632f" providerId="ADAL" clId="{82CEF3D5-0D28-419F-82EC-704810F43852}" dt="2021-12-13T06:36:53.266" v="174" actId="478"/>
          <ac:spMkLst>
            <pc:docMk/>
            <pc:sldMk cId="1602495586" sldId="281"/>
            <ac:spMk id="2" creationId="{A15A2C96-D5FF-43BD-A6F6-91E18C571BF3}"/>
          </ac:spMkLst>
        </pc:spChg>
        <pc:spChg chg="del">
          <ac:chgData name="Danny Young" userId="cb0f4ce2-eb4f-479e-8e8f-3beb257e632f" providerId="ADAL" clId="{82CEF3D5-0D28-419F-82EC-704810F43852}" dt="2021-12-13T06:36:53.266" v="174" actId="478"/>
          <ac:spMkLst>
            <pc:docMk/>
            <pc:sldMk cId="1602495586" sldId="281"/>
            <ac:spMk id="3" creationId="{033851C6-9421-4012-B469-C4001FFBFCD6}"/>
          </ac:spMkLst>
        </pc:spChg>
        <pc:picChg chg="add mod">
          <ac:chgData name="Danny Young" userId="cb0f4ce2-eb4f-479e-8e8f-3beb257e632f" providerId="ADAL" clId="{82CEF3D5-0D28-419F-82EC-704810F43852}" dt="2021-12-13T06:36:40.707" v="171" actId="14100"/>
          <ac:picMkLst>
            <pc:docMk/>
            <pc:sldMk cId="1602495586" sldId="281"/>
            <ac:picMk id="5" creationId="{EC2695E4-1775-4ED5-A25C-2F47E6876F2B}"/>
          </ac:picMkLst>
        </pc:picChg>
        <pc:picChg chg="add mod">
          <ac:chgData name="Danny Young" userId="cb0f4ce2-eb4f-479e-8e8f-3beb257e632f" providerId="ADAL" clId="{82CEF3D5-0D28-419F-82EC-704810F43852}" dt="2021-12-13T06:36:58.619" v="176" actId="1076"/>
          <ac:picMkLst>
            <pc:docMk/>
            <pc:sldMk cId="1602495586" sldId="281"/>
            <ac:picMk id="7" creationId="{5AB989C0-28C1-4EB4-8F33-4C81A5E04CFF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38:21.823" v="189" actId="14100"/>
        <pc:sldMkLst>
          <pc:docMk/>
          <pc:sldMk cId="3161724623" sldId="282"/>
        </pc:sldMkLst>
        <pc:spChg chg="del">
          <ac:chgData name="Danny Young" userId="cb0f4ce2-eb4f-479e-8e8f-3beb257e632f" providerId="ADAL" clId="{82CEF3D5-0D28-419F-82EC-704810F43852}" dt="2021-12-13T06:38:18.812" v="188" actId="478"/>
          <ac:spMkLst>
            <pc:docMk/>
            <pc:sldMk cId="3161724623" sldId="282"/>
            <ac:spMk id="2" creationId="{D71473B0-CA0D-4753-BABA-656D52949EF5}"/>
          </ac:spMkLst>
        </pc:spChg>
        <pc:spChg chg="del">
          <ac:chgData name="Danny Young" userId="cb0f4ce2-eb4f-479e-8e8f-3beb257e632f" providerId="ADAL" clId="{82CEF3D5-0D28-419F-82EC-704810F43852}" dt="2021-12-13T06:38:18.812" v="188" actId="478"/>
          <ac:spMkLst>
            <pc:docMk/>
            <pc:sldMk cId="3161724623" sldId="282"/>
            <ac:spMk id="3" creationId="{A3C25AE9-E0DD-4559-8EFA-3A575BFB1531}"/>
          </ac:spMkLst>
        </pc:spChg>
        <pc:picChg chg="add mod">
          <ac:chgData name="Danny Young" userId="cb0f4ce2-eb4f-479e-8e8f-3beb257e632f" providerId="ADAL" clId="{82CEF3D5-0D28-419F-82EC-704810F43852}" dt="2021-12-13T06:38:21.823" v="189" actId="14100"/>
          <ac:picMkLst>
            <pc:docMk/>
            <pc:sldMk cId="3161724623" sldId="282"/>
            <ac:picMk id="5" creationId="{CBEF9178-B819-4728-95DE-5A1FA97D799F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42:20.243" v="198" actId="14100"/>
        <pc:sldMkLst>
          <pc:docMk/>
          <pc:sldMk cId="379209367" sldId="283"/>
        </pc:sldMkLst>
        <pc:spChg chg="del">
          <ac:chgData name="Danny Young" userId="cb0f4ce2-eb4f-479e-8e8f-3beb257e632f" providerId="ADAL" clId="{82CEF3D5-0D28-419F-82EC-704810F43852}" dt="2021-12-13T06:42:02.148" v="193" actId="478"/>
          <ac:spMkLst>
            <pc:docMk/>
            <pc:sldMk cId="379209367" sldId="283"/>
            <ac:spMk id="2" creationId="{A35DA0ED-B1B1-41AC-8AF5-527CB6858330}"/>
          </ac:spMkLst>
        </pc:spChg>
        <pc:spChg chg="del">
          <ac:chgData name="Danny Young" userId="cb0f4ce2-eb4f-479e-8e8f-3beb257e632f" providerId="ADAL" clId="{82CEF3D5-0D28-419F-82EC-704810F43852}" dt="2021-12-13T06:42:02.148" v="193" actId="478"/>
          <ac:spMkLst>
            <pc:docMk/>
            <pc:sldMk cId="379209367" sldId="283"/>
            <ac:spMk id="3" creationId="{F7E9FD54-C20F-4C28-9057-A0009B9766F9}"/>
          </ac:spMkLst>
        </pc:spChg>
        <pc:picChg chg="add mod">
          <ac:chgData name="Danny Young" userId="cb0f4ce2-eb4f-479e-8e8f-3beb257e632f" providerId="ADAL" clId="{82CEF3D5-0D28-419F-82EC-704810F43852}" dt="2021-12-13T06:42:05.386" v="194" actId="14100"/>
          <ac:picMkLst>
            <pc:docMk/>
            <pc:sldMk cId="379209367" sldId="283"/>
            <ac:picMk id="5" creationId="{85429D99-8D13-4178-8141-FAC0B6B9BCC4}"/>
          </ac:picMkLst>
        </pc:picChg>
        <pc:picChg chg="add mod">
          <ac:chgData name="Danny Young" userId="cb0f4ce2-eb4f-479e-8e8f-3beb257e632f" providerId="ADAL" clId="{82CEF3D5-0D28-419F-82EC-704810F43852}" dt="2021-12-13T06:42:20.243" v="198" actId="14100"/>
          <ac:picMkLst>
            <pc:docMk/>
            <pc:sldMk cId="379209367" sldId="283"/>
            <ac:picMk id="7" creationId="{B66BFE29-7FB5-4C92-AAED-07A4F4AC3921}"/>
          </ac:picMkLst>
        </pc:picChg>
      </pc:sldChg>
      <pc:sldChg chg="addSp delSp modSp new mod">
        <pc:chgData name="Danny Young" userId="cb0f4ce2-eb4f-479e-8e8f-3beb257e632f" providerId="ADAL" clId="{82CEF3D5-0D28-419F-82EC-704810F43852}" dt="2021-12-13T06:47:39.083" v="203" actId="478"/>
        <pc:sldMkLst>
          <pc:docMk/>
          <pc:sldMk cId="1684354674" sldId="284"/>
        </pc:sldMkLst>
        <pc:spChg chg="del">
          <ac:chgData name="Danny Young" userId="cb0f4ce2-eb4f-479e-8e8f-3beb257e632f" providerId="ADAL" clId="{82CEF3D5-0D28-419F-82EC-704810F43852}" dt="2021-12-13T06:47:39.083" v="203" actId="478"/>
          <ac:spMkLst>
            <pc:docMk/>
            <pc:sldMk cId="1684354674" sldId="284"/>
            <ac:spMk id="3" creationId="{060A43D9-5AB5-45C0-9597-8E7891307910}"/>
          </ac:spMkLst>
        </pc:spChg>
        <pc:picChg chg="add mod">
          <ac:chgData name="Danny Young" userId="cb0f4ce2-eb4f-479e-8e8f-3beb257e632f" providerId="ADAL" clId="{82CEF3D5-0D28-419F-82EC-704810F43852}" dt="2021-12-13T06:47:34.803" v="202" actId="14100"/>
          <ac:picMkLst>
            <pc:docMk/>
            <pc:sldMk cId="1684354674" sldId="284"/>
            <ac:picMk id="5" creationId="{4B29050F-962D-49D6-BCAD-9400581B83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04BA-9133-4EFC-85D0-927C1E3F1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8A15F-D71C-4C25-A278-27C9A6FF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2E4B-2AB1-4703-BB9F-68A5C7B5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841A-DD90-4F86-B974-3251B3D5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3039-0411-45F8-8631-D5B4D95B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01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A026-C9A2-493F-85AE-FBBFFF4A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5B06D-3FF5-48A1-814E-8A6CADA33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77F6-AD93-468C-918E-8ED5639C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3D1E5-DDC3-4ED9-92A6-86529BA8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4EE4-E535-47BB-B8B3-F1907F56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1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C769B-65DF-4476-A0DF-F7E03CD4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A0D52-70B8-4960-8F4E-6D292AFA5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7201-823F-409D-833F-1882FC1C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B15B1-56D2-466D-9093-99C96786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1522-3EA5-4D80-A23F-B0D1740A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8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C793-E796-4124-AD99-0B0FEAF9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3863-2C1C-4938-8DA4-F6743E3B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CE38-1FCD-4AF2-B9B8-0292CE61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593A-557E-46E6-9530-82C56046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6DBA-4974-4903-9865-0C3C47C9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48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2C39-D07E-41B8-9752-62E46037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8AAFD-99B2-4070-B210-5FC4C1E7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C0441-C5F4-44EA-82B2-C99D0C7C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93E9-A138-464B-9EC4-A06A8C10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6D58-DC04-4B07-8BAF-4FFD7762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68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2BD2-0285-4E8D-AF3E-6034638E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76E4-24F5-46C3-9DA5-44DDA164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C246-E4A0-4F93-8ED0-5F3BE54C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C62BB-339A-4236-9EFD-8A319BDF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47914-6D73-4B89-925E-64589D8F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C4954-074B-47CD-94F7-EBE12ECC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56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A90A-EED3-4DA6-A42E-40FA5055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3D527-2629-4317-8F32-8404B034B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56E97-7973-4F78-BC70-CB3DA69B7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70C91-4A83-4A2A-8861-39E4DC7F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F445B-F87C-4873-8568-9B3752656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D4D0B-36D3-4D90-8314-2DC1DD1D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CDF95-DDA7-4FB2-B435-72BFC23C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75A83-55EF-4AE8-9CC4-BB18EE76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8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94D1-018C-4109-902D-D351D152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4F3C1-7F82-45FC-8F23-311ED309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907C-1E33-4783-95B8-54BA5286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BA7F0-A84C-4D00-9C48-140203F7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2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56B8D-921C-43EB-B753-B3B90413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5DE3B-CCD8-4FE7-BAD6-8999FDCA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F7CC4-CB81-40BD-8F29-76A378EF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5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2EAF-FEE3-46F3-AF06-4B251F24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BB6E-5A92-443E-9F97-38B4C638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EAEE3-C4C4-40EE-BC17-9F56722F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17A0-FC7B-43F2-907D-B2B5AAD1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FC33B-3446-48F8-B631-B7E6CAC0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EAD20-BCD3-4C52-BA65-8495DDCA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0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3E6E-1AA7-4091-BFF3-FB5B10BE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E917C-5A6E-4B47-A311-C47BFF71A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FF442-7DF6-48B3-A2BF-E4086C9C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5E2F-C4EC-41D4-B97E-C9B2E380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4D142-55F5-4CC2-A572-A6782A22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5A71C-1FF0-4A0A-B8E7-1E446837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07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213BE-AA53-4BAA-93FE-0154DD56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659C-17AD-4963-93B6-7A6B5F59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5FB-07F3-417E-9C5A-C0880AD7C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7306-C2CA-4B49-971A-EA29D4791A3F}" type="datetimeFigureOut">
              <a:rPr lang="en-CA" smtClean="0"/>
              <a:t>2021-12-15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47424-B83E-4F9A-BE3A-86E2E488C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543E0-6362-40D1-B60F-FC60D4C9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4711-9EA0-4369-B687-D057AC13A2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1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EFD4-9849-4D94-AD45-A7AC85971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Ch4 Review Questions </a:t>
            </a:r>
            <a:br>
              <a:rPr lang="en-CA" dirty="0"/>
            </a:br>
            <a:r>
              <a:rPr lang="en-CA" dirty="0"/>
              <a:t>The Pythagorean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BF8EC-916A-4893-ACF0-74FF79D8B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Challenge Problems Involving the Pythagorean Theorem:</a:t>
            </a:r>
          </a:p>
        </p:txBody>
      </p:sp>
    </p:spTree>
    <p:extLst>
      <p:ext uri="{BB962C8B-B14F-4D97-AF65-F5344CB8AC3E}">
        <p14:creationId xmlns:p14="http://schemas.microsoft.com/office/powerpoint/2010/main" val="158178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913D6-7B8A-47D7-B58C-BFB33A20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1" y="198050"/>
            <a:ext cx="11103244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51471-708E-4F41-80D3-697A34D1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" y="141386"/>
            <a:ext cx="10330563" cy="11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F69F9-7999-4ADA-8D14-16FFA701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2" y="112053"/>
            <a:ext cx="11572411" cy="32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C3F16-2F97-461C-B40B-DCE81B9D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" y="164828"/>
            <a:ext cx="103815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CF30-69F2-4410-A60B-D7D7B85B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A7105-0E79-458A-A37C-CF472611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0" y="0"/>
            <a:ext cx="114109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8D2B-24E1-4B85-88C6-51CEBB5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12B8F-288A-424C-9BC3-2857A92B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2" y="120456"/>
            <a:ext cx="11459990" cy="53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339C-20CD-4971-B6A3-FDEE9B7F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2B62E-5ACF-414A-878A-7447C596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5" y="365125"/>
            <a:ext cx="11458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1C419-27E3-45EB-AABF-44536404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1" y="151703"/>
            <a:ext cx="9686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EF9178-B819-4728-95DE-5A1FA97D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1" y="157046"/>
            <a:ext cx="9958536" cy="28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570AC-3311-4B90-9A5A-1C159E9C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7" y="190500"/>
            <a:ext cx="10140989" cy="44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8D03F-A014-4773-9540-106DBCA3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65125"/>
            <a:ext cx="10670555" cy="1095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A261A-EB15-43CE-91EB-72355C6B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491135"/>
            <a:ext cx="10670555" cy="1245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B5D68-54E2-4745-A4EF-922A7A56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4767026"/>
            <a:ext cx="6058597" cy="7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0D28C-B9BD-4E1E-9CB6-5A7D8BFC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5" y="0"/>
            <a:ext cx="11941900" cy="2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429D99-8D13-4178-8141-FAC0B6B9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9" y="119063"/>
            <a:ext cx="10477849" cy="2242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BFE29-7FB5-4C92-AAED-07A4F4AC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98" y="2648746"/>
            <a:ext cx="6044425" cy="40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9EED-1523-4679-91D4-44BA9991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9050F-962D-49D6-BCAD-9400581B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5" y="75405"/>
            <a:ext cx="11694877" cy="25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297CD-D0BF-4F55-A5A8-7943B527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4" y="248577"/>
            <a:ext cx="11159904" cy="27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12648-0996-4822-9714-74F715A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5" y="129400"/>
            <a:ext cx="10505082" cy="26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A0A69-16AE-4D47-BD88-234B21E9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2" y="0"/>
            <a:ext cx="102153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2798A6-EAFD-44CF-9AFF-D2B1702D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7" y="89208"/>
            <a:ext cx="7539386" cy="2456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AAC4A-4315-4494-9272-FACF7FA0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7" y="2545479"/>
            <a:ext cx="5119571" cy="41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4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695E4-1775-4ED5-A25C-2F47E687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8" y="300037"/>
            <a:ext cx="7650553" cy="2510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989C0-28C1-4EB4-8F33-4C81A5E0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7" y="2810106"/>
            <a:ext cx="5647631" cy="39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5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229932-8E22-4EC4-99A1-B8C330D7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95" y="192087"/>
            <a:ext cx="9456958" cy="42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4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A11B3-2EB2-4C76-8A8B-D880EE4A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8" y="201612"/>
            <a:ext cx="11232932" cy="38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522C8-B3DD-483F-B066-E5C8A9BE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8" y="115925"/>
            <a:ext cx="9877425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4D11B-4613-49A2-A96C-6645B84E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" y="3429000"/>
            <a:ext cx="6058597" cy="7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B5F45E-A321-4333-97E7-F98A0C4F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5" y="254000"/>
            <a:ext cx="7195548" cy="3693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9CE8A-721E-46B7-AFEB-BA3B78F4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96" y="2793381"/>
            <a:ext cx="5593404" cy="3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86594-EFFC-45DE-8354-308B4CB0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1" y="225735"/>
            <a:ext cx="11489325" cy="3342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6ABAD-B467-41DA-B96D-438D557C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" y="3941490"/>
            <a:ext cx="10972802" cy="27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DAF9-5C6D-4BDA-A867-991E77CC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F301D-1B23-4E1B-BA9C-35C7D521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9" y="136254"/>
            <a:ext cx="11134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8456-B880-4571-ABC7-C1BBE11B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0D6D-982F-4719-AD15-CCA99B7B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80C1E-B20C-4CFE-95AF-9318D07B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213266"/>
            <a:ext cx="8291049" cy="2537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CEE5D-FEA3-4D6C-8862-912AC661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8" y="2902520"/>
            <a:ext cx="4552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41AA8-06FF-44F4-B1B4-1FBEFCB9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8" y="159271"/>
            <a:ext cx="8796269" cy="60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D59B5-2B72-449D-B5BB-579C5641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5" y="0"/>
            <a:ext cx="9516334" cy="41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Widescreen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Ch4 Review Questions  The Pythagorean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Review Questions  The Pythagorean Theorem</dc:title>
  <dc:creator>Danny Young</dc:creator>
  <cp:lastModifiedBy>Danny Young</cp:lastModifiedBy>
  <cp:revision>1</cp:revision>
  <dcterms:created xsi:type="dcterms:W3CDTF">2021-12-13T06:22:59Z</dcterms:created>
  <dcterms:modified xsi:type="dcterms:W3CDTF">2021-12-15T22:48:54Z</dcterms:modified>
</cp:coreProperties>
</file>